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59" r:id="rId5"/>
    <p:sldId id="266" r:id="rId6"/>
    <p:sldId id="267" r:id="rId7"/>
    <p:sldId id="263" r:id="rId8"/>
    <p:sldId id="261" r:id="rId9"/>
    <p:sldId id="264" r:id="rId10"/>
    <p:sldId id="258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9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2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2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0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5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0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2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6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5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B208F-101D-4113-AAA8-A85DB598A5A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D5663-C1F8-4599-848E-1B10398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7" y="125834"/>
            <a:ext cx="11736543" cy="6732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917" y="307135"/>
            <a:ext cx="296914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Chapter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77825" y="5771964"/>
            <a:ext cx="10728960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Introduction:  </a:t>
            </a:r>
            <a:r>
              <a:rPr lang="en-US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Evolution and the Foundations of Biology</a:t>
            </a:r>
            <a:endParaRPr lang="en-US" sz="3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448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3" y="169817"/>
            <a:ext cx="2554668" cy="6688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41" y="84908"/>
            <a:ext cx="2584976" cy="6668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51" y="84908"/>
            <a:ext cx="4322387" cy="66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99" y="195943"/>
            <a:ext cx="7827402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18" y="0"/>
            <a:ext cx="4836741" cy="659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8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97" y="128954"/>
            <a:ext cx="5092895" cy="64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4" y="12954"/>
            <a:ext cx="7113379" cy="675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4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55" y="151420"/>
            <a:ext cx="7479792" cy="65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83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69" y="96659"/>
            <a:ext cx="6824751" cy="66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1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26" y="0"/>
            <a:ext cx="6327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20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7" y="182880"/>
            <a:ext cx="6831659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4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73" y="182118"/>
            <a:ext cx="7120128" cy="64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03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Bowser</dc:creator>
  <cp:lastModifiedBy>Holly Bowser</cp:lastModifiedBy>
  <cp:revision>2</cp:revision>
  <dcterms:created xsi:type="dcterms:W3CDTF">2017-03-26T19:15:31Z</dcterms:created>
  <dcterms:modified xsi:type="dcterms:W3CDTF">2017-03-26T19:21:06Z</dcterms:modified>
</cp:coreProperties>
</file>